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Default Extension="jpg" ContentType="image/jpg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Default Extension="png" ContentType="image/png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8288000" cy="10287000"/>
  <p:notesSz cx="18288000" cy="10287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14400" y="411480"/>
            <a:ext cx="16459200" cy="16459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14400" y="2366010"/>
            <a:ext cx="1645920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jp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.jp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jp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jp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jp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jp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jp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jp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.jp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jp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850391"/>
            <a:ext cx="13490448" cy="943660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Praveen Babu</dc:creator>
  <cp:keywords>DAF_jHC9Za8,BACQIHnO6dc</cp:keywords>
  <dc:title>Grey and Blue Modern Application Developer Business Presentation</dc:title>
  <dcterms:created xsi:type="dcterms:W3CDTF">2024-03-16T01:40:31Z</dcterms:created>
  <dcterms:modified xsi:type="dcterms:W3CDTF">2024-03-16T01:40:31Z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2024-03-16T00:00:00Z</vt:filetime>
  </property>
  <property fmtid="{D5CDD505-2E9C-101B-9397-08002B2CF9AE}" pid="3" name="Creator">
    <vt:lpwstr>Canva</vt:lpwstr>
  </property>
  <property fmtid="{D5CDD505-2E9C-101B-9397-08002B2CF9AE}" pid="4" name="LastSaved">
    <vt:filetime>2024-03-16T00:00:00Z</vt:filetime>
  </property>
</Properties>
</file>